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3776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ðmynd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23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ill og mynd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558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tna í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971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865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593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ynda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3269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230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13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3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35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0044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71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683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815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461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20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95585EE-ADBE-4BEA-9380-4A6FADD46DE6}" type="datetimeFigureOut">
              <a:rPr lang="is-IS" smtClean="0"/>
              <a:t>15.9.2016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s-I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E1DF69E-DDBF-4C1E-AECB-C2FC1DBE63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280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Skaftáreldar</a:t>
            </a:r>
            <a:br>
              <a:rPr lang="is-IS" dirty="0"/>
            </a:br>
            <a:endParaRPr lang="is-IS" dirty="0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Auður og Katrín Klara  7.L , 2016</a:t>
            </a:r>
          </a:p>
          <a:p>
            <a:r>
              <a:rPr lang="is-IS" dirty="0"/>
              <a:t>Samfélagsfræði       Kennari: Júlía Hrönn Guðmundsdóttir</a:t>
            </a:r>
          </a:p>
        </p:txBody>
      </p:sp>
    </p:spTree>
    <p:extLst>
      <p:ext uri="{BB962C8B-B14F-4D97-AF65-F5344CB8AC3E}">
        <p14:creationId xmlns:p14="http://schemas.microsoft.com/office/powerpoint/2010/main" val="37411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Skaftáreldar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i="1" dirty="0"/>
              <a:t>8. júní 1783 á hvítasunnuhátíð gaus eldur upp </a:t>
            </a:r>
            <a:r>
              <a:rPr lang="is-IS" i="1" dirty="0" err="1"/>
              <a:t>úr</a:t>
            </a:r>
            <a:r>
              <a:rPr lang="is-IS" i="1" dirty="0"/>
              <a:t> afréttarfjöllum, sem eyðilagði land, menn og skepnur með sínum verkunum nær og fjær. </a:t>
            </a:r>
          </a:p>
          <a:p>
            <a:r>
              <a:rPr lang="is-IS" i="1" dirty="0"/>
              <a:t>Gosið byrjaði með jarðskjálftum og hélt stöðugt áfram fram í febrúar 1784.</a:t>
            </a:r>
          </a:p>
          <a:p>
            <a:r>
              <a:rPr lang="is-IS" i="1" dirty="0"/>
              <a:t>Gosið rann þrjár mismunandi leiðir, ein þeirra rann austur að Kirkjubæjarklaustri, önnur vestur að Skaftártungu og sú þriðja suður í Meðalland.</a:t>
            </a:r>
          </a:p>
          <a:p>
            <a:endParaRPr lang="is-IS" i="1" dirty="0"/>
          </a:p>
          <a:p>
            <a:endParaRPr lang="is-IS" i="1" dirty="0"/>
          </a:p>
          <a:p>
            <a:endParaRPr lang="is-IS" i="1" dirty="0"/>
          </a:p>
          <a:p>
            <a:pPr marL="0" indent="0">
              <a:buNone/>
            </a:pPr>
            <a:endParaRPr lang="is-IS" i="1" dirty="0"/>
          </a:p>
        </p:txBody>
      </p:sp>
    </p:spTree>
    <p:extLst>
      <p:ext uri="{BB962C8B-B14F-4D97-AF65-F5344CB8AC3E}">
        <p14:creationId xmlns:p14="http://schemas.microsoft.com/office/powerpoint/2010/main" val="269163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s-IS" dirty="0"/>
              <a:t>Gosið rann langar leiðir.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2567" y="2540062"/>
            <a:ext cx="6294475" cy="4170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871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16" y="2300761"/>
            <a:ext cx="4762500" cy="32289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949216" y="935665"/>
            <a:ext cx="4122514" cy="2200941"/>
          </a:xfrm>
        </p:spPr>
        <p:txBody>
          <a:bodyPr/>
          <a:lstStyle/>
          <a:p>
            <a:r>
              <a:rPr lang="is-IS" sz="1800" dirty="0">
                <a:solidFill>
                  <a:schemeClr val="bg2">
                    <a:lumMod val="90000"/>
                  </a:schemeClr>
                </a:solidFill>
              </a:rPr>
              <a:t>Gosið var fallegt en hættulegt.</a:t>
            </a:r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s-IS" sz="1800" dirty="0"/>
              <a:t>Strax á fyrstu 7-8 DÖGUM GOSSINS TÓK BÚPENINGUR AÐ FALLA.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s-IS" sz="1800" dirty="0"/>
              <a:t>Menn misstu mikið, ekki bara </a:t>
            </a:r>
            <a:r>
              <a:rPr lang="is-IS" sz="1800" dirty="0" err="1"/>
              <a:t>búfé</a:t>
            </a:r>
            <a:r>
              <a:rPr lang="is-IS" sz="1800" dirty="0"/>
              <a:t> heldu líka fjölskyldu og hús sín.</a:t>
            </a:r>
          </a:p>
        </p:txBody>
      </p:sp>
    </p:spTree>
    <p:extLst>
      <p:ext uri="{BB962C8B-B14F-4D97-AF65-F5344CB8AC3E}">
        <p14:creationId xmlns:p14="http://schemas.microsoft.com/office/powerpoint/2010/main" val="356751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Lokaorð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sz="2800" dirty="0"/>
              <a:t>Miklar hörmungar urðu þegar Skaftáreldar </a:t>
            </a:r>
            <a:r>
              <a:rPr lang="is-IS" sz="2800" dirty="0" err="1"/>
              <a:t>hófust</a:t>
            </a:r>
            <a:r>
              <a:rPr lang="is-IS" sz="2800" dirty="0"/>
              <a:t> </a:t>
            </a:r>
          </a:p>
          <a:p>
            <a:endParaRPr lang="is-IS" sz="2800" dirty="0"/>
          </a:p>
          <a:p>
            <a:r>
              <a:rPr lang="is-IS" sz="2800" dirty="0"/>
              <a:t>Vorið 1785 hafði nautgripum fækkað minnst um 40%, hrossum um 48% og sauðfé um 75%</a:t>
            </a:r>
          </a:p>
          <a:p>
            <a:endParaRPr lang="is-IS" sz="2800" dirty="0"/>
          </a:p>
          <a:p>
            <a:r>
              <a:rPr lang="is-IS" sz="2800" dirty="0"/>
              <a:t>Í jarðskjálftunum 1784 lögðust </a:t>
            </a:r>
            <a:r>
              <a:rPr lang="is-IS" sz="2800" dirty="0" err="1"/>
              <a:t>u.m.þ.b</a:t>
            </a:r>
            <a:r>
              <a:rPr lang="is-IS" sz="2800" dirty="0"/>
              <a:t> 93 bæir í </a:t>
            </a:r>
            <a:r>
              <a:rPr lang="is-IS" sz="2800" dirty="0" err="1"/>
              <a:t>rúst</a:t>
            </a:r>
            <a:endParaRPr lang="is-IS" sz="2800" dirty="0"/>
          </a:p>
          <a:p>
            <a:r>
              <a:rPr lang="is-IS" sz="2800" dirty="0"/>
              <a:t>Það </a:t>
            </a:r>
            <a:r>
              <a:rPr lang="is-IS" sz="2800" dirty="0" err="1"/>
              <a:t>dóu</a:t>
            </a:r>
            <a:r>
              <a:rPr lang="is-IS" sz="2800" dirty="0"/>
              <a:t> </a:t>
            </a:r>
            <a:r>
              <a:rPr lang="is-IS" sz="2800" dirty="0" err="1"/>
              <a:t>u.m.þ.b</a:t>
            </a:r>
            <a:r>
              <a:rPr lang="is-IS" sz="2800" dirty="0"/>
              <a:t> 10.000 manns í áföllunum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893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Takk fyrir okkur.</a:t>
            </a:r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Mynd 3" descr="อีโมจิกลายเป็นอีกหนึ่ง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30" y="2388690"/>
            <a:ext cx="2099733" cy="20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óneindarfundarherbergi">
  <a:themeElements>
    <a:clrScheme name="Fjólublá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Jóneindarfundarherberg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óneindarfundarherberg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159</Words>
  <Application>Microsoft Office PowerPoint</Application>
  <PresentationFormat>Víðskjár</PresentationFormat>
  <Paragraphs>22</Paragraphs>
  <Slides>6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Jóneindarfundarherbergi</vt:lpstr>
      <vt:lpstr>Skaftáreldar </vt:lpstr>
      <vt:lpstr>Skaftáreldar</vt:lpstr>
      <vt:lpstr>Gosið rann langar leiðir.</vt:lpstr>
      <vt:lpstr>Gosið var fallegt en hættulegt.</vt:lpstr>
      <vt:lpstr>Lokaorð</vt:lpstr>
      <vt:lpstr>Takk fyrir okkur.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SKAFTÁRELDAR</dc:title>
  <dc:creator>Katrín Klara Þorgrímsdóttir</dc:creator>
  <cp:lastModifiedBy>Katrín Klara Þorgrímsdóttir</cp:lastModifiedBy>
  <cp:revision>15</cp:revision>
  <dcterms:created xsi:type="dcterms:W3CDTF">2016-09-14T12:26:23Z</dcterms:created>
  <dcterms:modified xsi:type="dcterms:W3CDTF">2016-09-15T12:12:41Z</dcterms:modified>
</cp:coreProperties>
</file>